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5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093C-E9B1-4BD7-B912-675EACA93E4E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8C4D-4DCD-43FA-8D9C-BBEE2C4D3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093C-E9B1-4BD7-B912-675EACA93E4E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8C4D-4DCD-43FA-8D9C-BBEE2C4D3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093C-E9B1-4BD7-B912-675EACA93E4E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8C4D-4DCD-43FA-8D9C-BBEE2C4D3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093C-E9B1-4BD7-B912-675EACA93E4E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8C4D-4DCD-43FA-8D9C-BBEE2C4D3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093C-E9B1-4BD7-B912-675EACA93E4E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8C4D-4DCD-43FA-8D9C-BBEE2C4D3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093C-E9B1-4BD7-B912-675EACA93E4E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8C4D-4DCD-43FA-8D9C-BBEE2C4D3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093C-E9B1-4BD7-B912-675EACA93E4E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8C4D-4DCD-43FA-8D9C-BBEE2C4D3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093C-E9B1-4BD7-B912-675EACA93E4E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8C4D-4DCD-43FA-8D9C-BBEE2C4D3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093C-E9B1-4BD7-B912-675EACA93E4E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8C4D-4DCD-43FA-8D9C-BBEE2C4D3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093C-E9B1-4BD7-B912-675EACA93E4E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8C4D-4DCD-43FA-8D9C-BBEE2C4D3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093C-E9B1-4BD7-B912-675EACA93E4E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8C4D-4DCD-43FA-8D9C-BBEE2C4D3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C093C-E9B1-4BD7-B912-675EACA93E4E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38C4D-4DCD-43FA-8D9C-BBEE2C4D3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3" name="AutoShape 5" descr="Средства индивидуальной мобильности в ПДД с 1 марта 2023 года | Росзнак |  Дзе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7" descr="Правила для СИМ*, внесенные в ПДД: какие ограничения теперь действуют для  владелецев электросамокатов? 1 марта.. | ВКонтакте"/>
          <p:cNvSpPr>
            <a:spLocks noChangeAspect="1" noChangeArrowheads="1"/>
          </p:cNvSpPr>
          <p:nvPr/>
        </p:nvSpPr>
        <p:spPr bwMode="auto">
          <a:xfrm>
            <a:off x="155575" y="-822325"/>
            <a:ext cx="17145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14290"/>
            <a:ext cx="9143999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Пользователь\Desktop\9fp6e8Ue8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642938"/>
            <a:ext cx="742791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AutoShape 2" descr="https://zarya-egorlik.ru/wp-content/uploads/2023/06/sim.jpg"/>
          <p:cNvSpPr>
            <a:spLocks noChangeAspect="1" noChangeArrowheads="1"/>
          </p:cNvSpPr>
          <p:nvPr/>
        </p:nvSpPr>
        <p:spPr bwMode="auto">
          <a:xfrm>
            <a:off x="155575" y="-5143500"/>
            <a:ext cx="15154275" cy="10715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Пользователь\Desktop\sim-1536x10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6" name="AutoShape 2" descr="https://sun9-44.userapi.com/impg/y24nGEc1C2FsEIOlTXXZucARBjdAZ1G2_iwXYw/Us0PkRQKxFk.jpg?size=807x807&amp;quality=95&amp;sign=84f1f370da276c2e233209427017a2ee&amp;c_uniq_tag=SPTwjPeIzerZrcaj-etLhhr9jhn46k94o1HifAe6e90&amp;type=album"/>
          <p:cNvSpPr>
            <a:spLocks noChangeAspect="1" noChangeArrowheads="1"/>
          </p:cNvSpPr>
          <p:nvPr/>
        </p:nvSpPr>
        <p:spPr bwMode="auto">
          <a:xfrm>
            <a:off x="155575" y="-3687763"/>
            <a:ext cx="7686675" cy="7686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C:\Users\Пользователь\Desktop\Us0PkRQKxF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ользователь\Desktop\T-GSk19D-4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ользователь\Desktop\lu-rVOWU3P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Пользователь\Desktop\VFiYejPPhk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Пользователь\Desktop\EQJ_EtfI5X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Пользователь\Desktop\0GUo-UTkR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Пользователь\Desktop\CqWpxWtPIy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</cp:revision>
  <dcterms:created xsi:type="dcterms:W3CDTF">2024-03-26T00:11:56Z</dcterms:created>
  <dcterms:modified xsi:type="dcterms:W3CDTF">2024-03-26T00:48:19Z</dcterms:modified>
</cp:coreProperties>
</file>